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3528" autoAdjust="0"/>
  </p:normalViewPr>
  <p:slideViewPr>
    <p:cSldViewPr snapToGrid="0">
      <p:cViewPr varScale="1">
        <p:scale>
          <a:sx n="70" d="100"/>
          <a:sy n="70" d="100"/>
        </p:scale>
        <p:origin x="13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149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6F6C0-92FC-4775-A3BF-169949AB85D1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6F7A0-3DAD-46D0-8484-65E2511989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5908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77BC4-389D-4A29-878E-FF82626202BA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1D8FB-4422-4C0E-8DAE-8AF1E6A16E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681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1D8FB-4422-4C0E-8DAE-8AF1E6A16E1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051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64F4-F472-4FFB-9CF4-39941EEF657C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BD87-549D-4161-91D4-6344C3A716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750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64F4-F472-4FFB-9CF4-39941EEF657C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BD87-549D-4161-91D4-6344C3A716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912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64F4-F472-4FFB-9CF4-39941EEF657C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BD87-549D-4161-91D4-6344C3A716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152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64F4-F472-4FFB-9CF4-39941EEF657C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BD87-549D-4161-91D4-6344C3A716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345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64F4-F472-4FFB-9CF4-39941EEF657C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BD87-549D-4161-91D4-6344C3A716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062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64F4-F472-4FFB-9CF4-39941EEF657C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BD87-549D-4161-91D4-6344C3A716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615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64F4-F472-4FFB-9CF4-39941EEF657C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BD87-549D-4161-91D4-6344C3A716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975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64F4-F472-4FFB-9CF4-39941EEF657C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BD87-549D-4161-91D4-6344C3A716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553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64F4-F472-4FFB-9CF4-39941EEF657C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BD87-549D-4161-91D4-6344C3A716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432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64F4-F472-4FFB-9CF4-39941EEF657C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BD87-549D-4161-91D4-6344C3A716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294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64F4-F472-4FFB-9CF4-39941EEF657C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BD87-549D-4161-91D4-6344C3A716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77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64F4-F472-4FFB-9CF4-39941EEF657C}" type="datetimeFigureOut">
              <a:rPr lang="es-CO" smtClean="0"/>
              <a:t>30/01/2020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4BD87-549D-4161-91D4-6344C3A716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23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b="1" dirty="0" smtClean="0">
                <a:latin typeface="Arial "/>
              </a:rPr>
              <a:t>Titulo en Arial</a:t>
            </a:r>
            <a:endParaRPr lang="es-CO" b="1" dirty="0">
              <a:latin typeface="Arial "/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b="1" dirty="0" smtClean="0">
                <a:latin typeface="Arial "/>
              </a:rPr>
              <a:t>Nombre del responsable de la presentación (Arial)</a:t>
            </a:r>
          </a:p>
          <a:p>
            <a:r>
              <a:rPr lang="es-CO" b="1" dirty="0" smtClean="0">
                <a:latin typeface="Arial "/>
              </a:rPr>
              <a:t>Fecha de la presentación (Arial)</a:t>
            </a:r>
            <a:endParaRPr lang="es-CO" b="1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0670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74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3045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022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983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349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517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7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20</Words>
  <Application>Microsoft Office PowerPoint</Application>
  <PresentationFormat>Presentación en pantalla (4:3)</PresentationFormat>
  <Paragraphs>4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</vt:lpstr>
      <vt:lpstr>Calibri</vt:lpstr>
      <vt:lpstr>Calibri Light</vt:lpstr>
      <vt:lpstr>Tema de Office</vt:lpstr>
      <vt:lpstr>Titulo en Arial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en Arial</dc:title>
  <dc:creator>Liceth Catalina Cano Gonzalez</dc:creator>
  <cp:lastModifiedBy>Jhon Jairo Cordoba Parra</cp:lastModifiedBy>
  <cp:revision>23</cp:revision>
  <dcterms:created xsi:type="dcterms:W3CDTF">2019-04-08T13:34:37Z</dcterms:created>
  <dcterms:modified xsi:type="dcterms:W3CDTF">2020-01-30T22:44:24Z</dcterms:modified>
</cp:coreProperties>
</file>