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EBC2F-337F-B03D-F5BC-A81B0A499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EF2403-E033-B928-0A67-30DA8ABB2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68E3C5-DF11-31F4-5D9D-15063D75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55E0F-89D9-A6B0-E6A7-7E03061C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93E1D-6C9D-C91D-8ABD-92905660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35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48F96-0CFF-86A5-1745-F5E46F9A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783D9F-DFB3-ABCE-DA5C-399A48FCB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B656D-36CA-F693-0488-0D330B60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C3B47-E3C4-149B-85E9-201DEBA4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7F9A95-E09F-F5B8-4A7F-FC770122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934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CA62C4-1639-8F0A-E5F1-F5773F6AE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6C5756-4363-CC82-3002-634C63A77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16403A-B9DF-CB6D-5AB7-1609701C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8D95B6-0F7A-5EFF-F2F3-0DEF8F8A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6EA10-527E-D813-F388-0F229323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9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965B7-CF93-6476-B547-7886FF05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3237D5-ADB0-3942-20B5-E71B71810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CB6CE-B0B2-3D85-CCD3-D2EEF14C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B2F713-7937-4FCB-35D5-808CED18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43B17-FCFD-E9E9-BF54-2CA8CC03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991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4A58F-A865-5ABE-E9D1-B363BC57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DE9FE0-E599-5B65-C6A8-7F47E0D2B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E4E3A7-056D-E5C6-A518-5BFE4ABA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BC49B-A223-A177-56F8-03070FC2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4ACE77-2E97-E7D1-89FB-463C0D21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96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AE83C-9A00-1E8C-BF2F-ED0B710F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05F2D5-D3ED-5C41-28D9-594FD6BEB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AE33F5-EEE9-AA98-FAFE-F07E06F7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B75550-88EE-CE06-6DC0-2EC988B3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3B1971-573A-44F0-5CD4-DE4B6F2C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9C9FEB-1016-703F-3357-812522FC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248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25A61-4AFC-5FD5-D700-55AF8BCF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E58E92-5D58-4FEF-685A-B3033968C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E7AF99-9E2C-5C56-5CB5-F83044E3E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865100-09D8-A876-60DE-BABA8D846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C7C552-87CB-AA6C-FF9F-993FD369A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AAB8E7-C47B-A135-76F3-729A80A6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4D3878-6ABF-BAF3-B897-0F39BB3F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93E2DB-3CF1-CEF8-A014-184A3186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013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15DC0-02B8-DC4E-B161-215FA812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4982D1-74DA-628B-CA2B-5471C2AC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58AAA-42A8-3DAA-96FB-AFAF8713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6625DA-4794-EF4F-009A-4E9B8861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61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5B2CA9-EDF4-C310-00C6-ECCDFEBC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B2BBBC-7853-9833-C613-2C36FB19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2F1CBA-87F0-FB38-154F-F4829C62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936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4CD63-D91B-A270-3B6D-BB5AA1C3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E436B-E21B-E86D-A79A-8267A5C3B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016440-625D-306E-73BA-0F88B9EE2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CAD46-A5AC-4F13-13FE-41E8A56C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D7F9ED-3892-8F65-EED3-6F10E384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64D838-F216-8A40-B29B-CFBEE3E6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21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E4881F-B829-07FC-A2B0-812A1643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C2D9ED-D2BF-3BBD-65D1-AF84F95C6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2B4C76-7D65-6F32-7988-D77563EF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02E6A1-AF8E-43E4-8ED5-FF65BF0A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88A773-472C-16E1-2D3F-4279A11A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D134F4-96EF-9E84-4B26-E8E2DEDC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096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23B236-661D-E87D-CDD7-3FFF8BD1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D5D753-6C70-56DA-F249-BBF77A26F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3B1D44-72C2-F19A-9AF8-5284C9BEE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6F6A-8B8D-478A-8C6F-B5DFE7E3CD1E}" type="datetimeFigureOut">
              <a:rPr lang="es-CO" smtClean="0"/>
              <a:t>13/03/2023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A063A-405B-EDFA-27BA-2B2399872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159E7-755B-5749-114B-03F8F4D3C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C20E-D506-4561-A4C3-03262ABC7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723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8B88D-E9F6-51FD-B707-151E3DB3A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B25F21-59D2-6898-7074-D96299C6C0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 descr="Mujer en ropa interior">
            <a:extLst>
              <a:ext uri="{FF2B5EF4-FFF2-40B4-BE49-F238E27FC236}">
                <a16:creationId xmlns:a16="http://schemas.microsoft.com/office/drawing/2014/main" id="{3E953CCA-B61B-B768-1C5D-8F234905A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763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C15A1-3FE9-CBA1-B3DB-B7A39008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CDC23C3-7865-BE6E-86CB-61A31B45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529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DF69F-B6DC-D3D7-58F9-5F01B011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EF37D-AE81-8AD1-943B-318148E6A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69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B35C4-F87C-B9A0-2472-40DB8DCD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08042-D0D2-7E39-A406-F1C58C2D6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79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8BC77-A53F-F64D-27BD-95F7CF5F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C82265-1035-B5D3-25AA-803E80BD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38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A19BA-0A88-E900-25E6-2C8FF0AD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Diagrama">
            <a:extLst>
              <a:ext uri="{FF2B5EF4-FFF2-40B4-BE49-F238E27FC236}">
                <a16:creationId xmlns:a16="http://schemas.microsoft.com/office/drawing/2014/main" id="{AA2F2CB3-EAA7-208F-45A6-D7C313FF2B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3524" cy="6858001"/>
          </a:xfrm>
        </p:spPr>
      </p:pic>
    </p:spTree>
    <p:extLst>
      <p:ext uri="{BB962C8B-B14F-4D97-AF65-F5344CB8AC3E}">
        <p14:creationId xmlns:p14="http://schemas.microsoft.com/office/powerpoint/2010/main" val="3409689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Milé MuñozClaros</dc:creator>
  <cp:lastModifiedBy>Ana Milé MuñozClaros</cp:lastModifiedBy>
  <cp:revision>4</cp:revision>
  <dcterms:created xsi:type="dcterms:W3CDTF">2023-03-13T19:19:11Z</dcterms:created>
  <dcterms:modified xsi:type="dcterms:W3CDTF">2023-03-13T19:48:45Z</dcterms:modified>
</cp:coreProperties>
</file>